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9" r:id="rId5"/>
    <p:sldMasterId id="2147483803" r:id="rId6"/>
    <p:sldMasterId id="2147483810" r:id="rId7"/>
    <p:sldMasterId id="2147483818" r:id="rId8"/>
  </p:sldMasterIdLst>
  <p:notesMasterIdLst>
    <p:notesMasterId r:id="rId14"/>
  </p:notesMasterIdLst>
  <p:sldIdLst>
    <p:sldId id="256" r:id="rId9"/>
    <p:sldId id="25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0497B-7F73-5742-B63A-11F3A793295A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4158" userDrawn="1">
          <p15:clr>
            <a:srgbClr val="A4A3A4"/>
          </p15:clr>
        </p15:guide>
        <p15:guide id="3" orient="horz" pos="3226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ynew.in" initials="w" lastIdx="1" clrIdx="0">
    <p:extLst>
      <p:ext uri="{19B8F6BF-5375-455C-9EA6-DF929625EA0E}">
        <p15:presenceInfo xmlns:p15="http://schemas.microsoft.com/office/powerpoint/2012/main" userId="whynew.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00FFFF"/>
    <a:srgbClr val="7500C0"/>
    <a:srgbClr val="E6DCFF"/>
    <a:srgbClr val="0041F0"/>
    <a:srgbClr val="DCAFFF"/>
    <a:srgbClr val="FF50A0"/>
    <a:srgbClr val="FF3246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7FCB6-A977-42F9-B9F5-1CE03EB4661E}" v="4" dt="2024-08-08T02:03:01.48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913" autoAdjust="0"/>
  </p:normalViewPr>
  <p:slideViewPr>
    <p:cSldViewPr snapToGrid="0">
      <p:cViewPr varScale="1">
        <p:scale>
          <a:sx n="71" d="100"/>
          <a:sy n="71" d="100"/>
        </p:scale>
        <p:origin x="396" y="56"/>
      </p:cViewPr>
      <p:guideLst>
        <p:guide orient="horz" pos="3521"/>
        <p:guide pos="4158"/>
        <p:guide orient="horz" pos="3226"/>
        <p:guide orient="horz" pos="3339"/>
        <p:guide pos="302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l-Valdez, Jessica Anne" userId="94b097dd-be1a-4964-a6cb-fa7089dac6bb" providerId="ADAL" clId="{9E07FCB6-A977-42F9-B9F5-1CE03EB4661E}"/>
    <pc:docChg chg="undo addSld delSld modSld modSection">
      <pc:chgData name="Sibal-Valdez, Jessica Anne" userId="94b097dd-be1a-4964-a6cb-fa7089dac6bb" providerId="ADAL" clId="{9E07FCB6-A977-42F9-B9F5-1CE03EB4661E}" dt="2024-08-08T02:03:01.468" v="92"/>
      <pc:docMkLst>
        <pc:docMk/>
      </pc:docMkLst>
      <pc:sldChg chg="modSp mod">
        <pc:chgData name="Sibal-Valdez, Jessica Anne" userId="94b097dd-be1a-4964-a6cb-fa7089dac6bb" providerId="ADAL" clId="{9E07FCB6-A977-42F9-B9F5-1CE03EB4661E}" dt="2024-08-07T03:19:29.279" v="6" actId="14100"/>
        <pc:sldMkLst>
          <pc:docMk/>
          <pc:sldMk cId="969716135" sldId="1906872563"/>
        </pc:sldMkLst>
        <pc:spChg chg="mod">
          <ac:chgData name="Sibal-Valdez, Jessica Anne" userId="94b097dd-be1a-4964-a6cb-fa7089dac6bb" providerId="ADAL" clId="{9E07FCB6-A977-42F9-B9F5-1CE03EB4661E}" dt="2024-08-07T03:19:29.279" v="6" actId="14100"/>
          <ac:spMkLst>
            <pc:docMk/>
            <pc:sldMk cId="969716135" sldId="1906872563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03.044" v="15" actId="20577"/>
        <pc:sldMkLst>
          <pc:docMk/>
          <pc:sldMk cId="2205980423" sldId="1906872569"/>
        </pc:sldMkLst>
        <pc:spChg chg="mod">
          <ac:chgData name="Sibal-Valdez, Jessica Anne" userId="94b097dd-be1a-4964-a6cb-fa7089dac6bb" providerId="ADAL" clId="{9E07FCB6-A977-42F9-B9F5-1CE03EB4661E}" dt="2024-08-07T03:20:03.044" v="15" actId="20577"/>
          <ac:spMkLst>
            <pc:docMk/>
            <pc:sldMk cId="2205980423" sldId="1906872569"/>
            <ac:spMk id="3" creationId="{480E295D-16EC-4947-ACD5-1C46C901D41C}"/>
          </ac:spMkLst>
        </pc:spChg>
        <pc:spChg chg="mod">
          <ac:chgData name="Sibal-Valdez, Jessica Anne" userId="94b097dd-be1a-4964-a6cb-fa7089dac6bb" providerId="ADAL" clId="{9E07FCB6-A977-42F9-B9F5-1CE03EB4661E}" dt="2024-08-07T03:19:43.113" v="9" actId="14100"/>
          <ac:spMkLst>
            <pc:docMk/>
            <pc:sldMk cId="2205980423" sldId="1906872569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20.873" v="23" actId="1076"/>
        <pc:sldMkLst>
          <pc:docMk/>
          <pc:sldMk cId="3845603560" sldId="1906872570"/>
        </pc:sldMkLst>
        <pc:spChg chg="mod">
          <ac:chgData name="Sibal-Valdez, Jessica Anne" userId="94b097dd-be1a-4964-a6cb-fa7089dac6bb" providerId="ADAL" clId="{9E07FCB6-A977-42F9-B9F5-1CE03EB4661E}" dt="2024-08-07T03:20:20.873" v="23" actId="1076"/>
          <ac:spMkLst>
            <pc:docMk/>
            <pc:sldMk cId="3845603560" sldId="1906872570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8T01:59:01.193" v="91" actId="20577"/>
        <pc:sldMkLst>
          <pc:docMk/>
          <pc:sldMk cId="3592563473" sldId="1906872571"/>
        </pc:sldMkLst>
        <pc:spChg chg="mod">
          <ac:chgData name="Sibal-Valdez, Jessica Anne" userId="94b097dd-be1a-4964-a6cb-fa7089dac6bb" providerId="ADAL" clId="{9E07FCB6-A977-42F9-B9F5-1CE03EB4661E}" dt="2024-08-08T01:59:01.193" v="91" actId="20577"/>
          <ac:spMkLst>
            <pc:docMk/>
            <pc:sldMk cId="3592563473" sldId="1906872571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0:48.390" v="31" actId="1076"/>
          <ac:spMkLst>
            <pc:docMk/>
            <pc:sldMk cId="3592563473" sldId="1906872571"/>
            <ac:spMk id="6" creationId="{A52E1175-66CD-437B-AE56-3233BC453581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1:12.611" v="36" actId="14100"/>
        <pc:sldMkLst>
          <pc:docMk/>
          <pc:sldMk cId="2429963739" sldId="1906872572"/>
        </pc:sldMkLst>
        <pc:spChg chg="mod">
          <ac:chgData name="Sibal-Valdez, Jessica Anne" userId="94b097dd-be1a-4964-a6cb-fa7089dac6bb" providerId="ADAL" clId="{9E07FCB6-A977-42F9-B9F5-1CE03EB4661E}" dt="2024-08-07T03:21:12.611" v="36" actId="14100"/>
          <ac:spMkLst>
            <pc:docMk/>
            <pc:sldMk cId="2429963739" sldId="1906872572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1:04.175" v="35" actId="1076"/>
          <ac:spMkLst>
            <pc:docMk/>
            <pc:sldMk cId="2429963739" sldId="1906872572"/>
            <ac:spMk id="5" creationId="{248CB3F8-C6DF-4268-8ED3-5738EEA8A07B}"/>
          </ac:spMkLst>
        </pc:spChg>
      </pc:sldChg>
      <pc:sldChg chg="del">
        <pc:chgData name="Sibal-Valdez, Jessica Anne" userId="94b097dd-be1a-4964-a6cb-fa7089dac6bb" providerId="ADAL" clId="{9E07FCB6-A977-42F9-B9F5-1CE03EB4661E}" dt="2024-08-07T03:19:14.071" v="3" actId="47"/>
        <pc:sldMkLst>
          <pc:docMk/>
          <pc:sldMk cId="1795028925" sldId="1906872576"/>
        </pc:sldMkLst>
      </pc:sldChg>
      <pc:sldChg chg="addSp modSp new">
        <pc:chgData name="Sibal-Valdez, Jessica Anne" userId="94b097dd-be1a-4964-a6cb-fa7089dac6bb" providerId="ADAL" clId="{9E07FCB6-A977-42F9-B9F5-1CE03EB4661E}" dt="2024-08-07T03:19:12.672" v="2" actId="164"/>
        <pc:sldMkLst>
          <pc:docMk/>
          <pc:sldMk cId="2786790912" sldId="1906872577"/>
        </pc:sldMkLst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4" creationId="{2373E049-2607-169C-B5BC-6597DBDDCCD9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5" creationId="{1A7657AF-FA57-CBCA-376F-99450FA46052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6" creationId="{5318D484-3896-AC67-A749-4BDB007642FC}"/>
          </ac:spMkLst>
        </pc:spChg>
        <pc:grpChg chg="add mod">
          <ac:chgData name="Sibal-Valdez, Jessica Anne" userId="94b097dd-be1a-4964-a6cb-fa7089dac6bb" providerId="ADAL" clId="{9E07FCB6-A977-42F9-B9F5-1CE03EB4661E}" dt="2024-08-07T03:19:12.672" v="2" actId="164"/>
          <ac:grpSpMkLst>
            <pc:docMk/>
            <pc:sldMk cId="2786790912" sldId="1906872577"/>
            <ac:grpSpMk id="8" creationId="{121BBD29-0E0E-6B15-0BC4-4915D1E497F5}"/>
          </ac:grpSpMkLst>
        </pc:grp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3" creationId="{DE0873A5-DBCB-B942-66C4-2B22CAD978E2}"/>
          </ac:picMkLst>
        </pc:pic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7" creationId="{7561F617-CB08-F3CC-68CC-50A72E03313A}"/>
          </ac:picMkLst>
        </pc:picChg>
      </pc:sldChg>
      <pc:sldChg chg="add">
        <pc:chgData name="Sibal-Valdez, Jessica Anne" userId="94b097dd-be1a-4964-a6cb-fa7089dac6bb" providerId="ADAL" clId="{9E07FCB6-A977-42F9-B9F5-1CE03EB4661E}" dt="2024-08-08T02:03:01.468" v="92"/>
        <pc:sldMkLst>
          <pc:docMk/>
          <pc:sldMk cId="790653240" sldId="1906872586"/>
        </pc:sldMkLst>
      </pc:sldChg>
      <pc:sldMasterChg chg="delSldLayout">
        <pc:chgData name="Sibal-Valdez, Jessica Anne" userId="94b097dd-be1a-4964-a6cb-fa7089dac6bb" providerId="ADAL" clId="{9E07FCB6-A977-42F9-B9F5-1CE03EB4661E}" dt="2024-08-07T03:27:45.097" v="54" actId="2696"/>
        <pc:sldMasterMkLst>
          <pc:docMk/>
          <pc:sldMasterMk cId="1195103446" sldId="2147483648"/>
        </pc:sldMasterMkLst>
        <pc:sldLayoutChg chg="del">
          <pc:chgData name="Sibal-Valdez, Jessica Anne" userId="94b097dd-be1a-4964-a6cb-fa7089dac6bb" providerId="ADAL" clId="{9E07FCB6-A977-42F9-B9F5-1CE03EB4661E}" dt="2024-08-07T03:27:37.546" v="42" actId="2696"/>
          <pc:sldLayoutMkLst>
            <pc:docMk/>
            <pc:sldMasterMk cId="1195103446" sldId="2147483648"/>
            <pc:sldLayoutMk cId="855399234" sldId="21474836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940" v="44" actId="2696"/>
          <pc:sldLayoutMkLst>
            <pc:docMk/>
            <pc:sldMasterMk cId="1195103446" sldId="2147483648"/>
            <pc:sldLayoutMk cId="2482152133" sldId="214748365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530" v="52" actId="2696"/>
          <pc:sldLayoutMkLst>
            <pc:docMk/>
            <pc:sldMasterMk cId="1195103446" sldId="2147483648"/>
            <pc:sldLayoutMk cId="4223365089" sldId="214748366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357" v="41" actId="2696"/>
          <pc:sldLayoutMkLst>
            <pc:docMk/>
            <pc:sldMasterMk cId="1195103446" sldId="2147483648"/>
            <pc:sldLayoutMk cId="1078562955" sldId="21474836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180" v="45" actId="2696"/>
          <pc:sldLayoutMkLst>
            <pc:docMk/>
            <pc:sldMasterMk cId="1195103446" sldId="2147483648"/>
            <pc:sldLayoutMk cId="3086000862" sldId="21474837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5.097" v="54" actId="2696"/>
          <pc:sldLayoutMkLst>
            <pc:docMk/>
            <pc:sldMasterMk cId="1195103446" sldId="2147483648"/>
            <pc:sldLayoutMk cId="3536137899" sldId="214748372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312" v="40" actId="2696"/>
          <pc:sldLayoutMkLst>
            <pc:docMk/>
            <pc:sldMasterMk cId="1195103446" sldId="2147483648"/>
            <pc:sldLayoutMk cId="4160501041" sldId="214748373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077" v="39" actId="2696"/>
          <pc:sldLayoutMkLst>
            <pc:docMk/>
            <pc:sldMasterMk cId="1195103446" sldId="2147483648"/>
            <pc:sldLayoutMk cId="177265828" sldId="214748373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2.342" v="38" actId="2696"/>
          <pc:sldLayoutMkLst>
            <pc:docMk/>
            <pc:sldMasterMk cId="1195103446" sldId="2147483648"/>
            <pc:sldLayoutMk cId="3715861355" sldId="214748373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782" v="43" actId="2696"/>
          <pc:sldLayoutMkLst>
            <pc:docMk/>
            <pc:sldMasterMk cId="1195103446" sldId="2147483648"/>
            <pc:sldLayoutMk cId="3236876317" sldId="214748373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705" v="50" actId="2696"/>
          <pc:sldLayoutMkLst>
            <pc:docMk/>
            <pc:sldMasterMk cId="1195103446" sldId="2147483648"/>
            <pc:sldLayoutMk cId="3706131452" sldId="214748373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28.329" v="37" actId="2696"/>
          <pc:sldLayoutMkLst>
            <pc:docMk/>
            <pc:sldMasterMk cId="1195103446" sldId="2147483648"/>
            <pc:sldLayoutMk cId="481446463" sldId="214748374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680" v="47" actId="2696"/>
          <pc:sldLayoutMkLst>
            <pc:docMk/>
            <pc:sldMasterMk cId="1195103446" sldId="2147483648"/>
            <pc:sldLayoutMk cId="3779604171" sldId="214748374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281" v="48" actId="2696"/>
          <pc:sldLayoutMkLst>
            <pc:docMk/>
            <pc:sldMasterMk cId="1195103446" sldId="2147483648"/>
            <pc:sldLayoutMk cId="2995593470" sldId="214748374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500" v="49" actId="2696"/>
          <pc:sldLayoutMkLst>
            <pc:docMk/>
            <pc:sldMasterMk cId="1195103446" sldId="2147483648"/>
            <pc:sldLayoutMk cId="2529893392" sldId="214748374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0.259" v="51" actId="2696"/>
          <pc:sldLayoutMkLst>
            <pc:docMk/>
            <pc:sldMasterMk cId="1195103446" sldId="2147483648"/>
            <pc:sldLayoutMk cId="2538132549" sldId="214748374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782" v="53" actId="2696"/>
          <pc:sldLayoutMkLst>
            <pc:docMk/>
            <pc:sldMasterMk cId="1195103446" sldId="2147483648"/>
            <pc:sldLayoutMk cId="709745234" sldId="21474837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413" v="46" actId="2696"/>
          <pc:sldLayoutMkLst>
            <pc:docMk/>
            <pc:sldMasterMk cId="1195103446" sldId="2147483648"/>
            <pc:sldLayoutMk cId="2184918177" sldId="2147483750"/>
          </pc:sldLayoutMkLst>
        </pc:sldLayoutChg>
      </pc:sldMasterChg>
      <pc:sldMasterChg chg="addSldLayout delSldLayout">
        <pc:chgData name="Sibal-Valdez, Jessica Anne" userId="94b097dd-be1a-4964-a6cb-fa7089dac6bb" providerId="ADAL" clId="{9E07FCB6-A977-42F9-B9F5-1CE03EB4661E}" dt="2024-08-07T03:28:05.390" v="78" actId="2696"/>
        <pc:sldMasterMkLst>
          <pc:docMk/>
          <pc:sldMasterMk cId="1044624086" sldId="2147483769"/>
        </pc:sldMasterMkLst>
        <pc:sldLayoutChg chg="del">
          <pc:chgData name="Sibal-Valdez, Jessica Anne" userId="94b097dd-be1a-4964-a6cb-fa7089dac6bb" providerId="ADAL" clId="{9E07FCB6-A977-42F9-B9F5-1CE03EB4661E}" dt="2024-08-07T03:27:49.711" v="55" actId="2696"/>
          <pc:sldLayoutMkLst>
            <pc:docMk/>
            <pc:sldMasterMk cId="1044624086" sldId="2147483769"/>
            <pc:sldLayoutMk cId="3044813874" sldId="214748377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9.932" v="56" actId="2696"/>
          <pc:sldLayoutMkLst>
            <pc:docMk/>
            <pc:sldMasterMk cId="1044624086" sldId="2147483769"/>
            <pc:sldLayoutMk cId="1528353894" sldId="214748377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120" v="57" actId="2696"/>
          <pc:sldLayoutMkLst>
            <pc:docMk/>
            <pc:sldMasterMk cId="1044624086" sldId="2147483769"/>
            <pc:sldLayoutMk cId="3114485412" sldId="214748377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309" v="58" actId="2696"/>
          <pc:sldLayoutMkLst>
            <pc:docMk/>
            <pc:sldMasterMk cId="1044624086" sldId="2147483769"/>
            <pc:sldLayoutMk cId="3360902752" sldId="214748377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1.382" v="59" actId="2696"/>
          <pc:sldLayoutMkLst>
            <pc:docMk/>
            <pc:sldMasterMk cId="1044624086" sldId="2147483769"/>
            <pc:sldLayoutMk cId="975487166" sldId="214748377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2.828" v="60" actId="2696"/>
          <pc:sldLayoutMkLst>
            <pc:docMk/>
            <pc:sldMasterMk cId="1044624086" sldId="2147483769"/>
            <pc:sldLayoutMk cId="4143722701" sldId="21474837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033" v="61" actId="2696"/>
          <pc:sldLayoutMkLst>
            <pc:docMk/>
            <pc:sldMasterMk cId="1044624086" sldId="2147483769"/>
            <pc:sldLayoutMk cId="4047620945" sldId="214748378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238" v="62" actId="2696"/>
          <pc:sldLayoutMkLst>
            <pc:docMk/>
            <pc:sldMasterMk cId="1044624086" sldId="2147483769"/>
            <pc:sldLayoutMk cId="4269406965" sldId="214748378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410" v="63" actId="2696"/>
          <pc:sldLayoutMkLst>
            <pc:docMk/>
            <pc:sldMasterMk cId="1044624086" sldId="2147483769"/>
            <pc:sldLayoutMk cId="4187562100" sldId="214748378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073" v="64" actId="2696"/>
          <pc:sldLayoutMkLst>
            <pc:docMk/>
            <pc:sldMasterMk cId="1044624086" sldId="2147483769"/>
            <pc:sldLayoutMk cId="3937057700" sldId="214748378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247" v="65" actId="2696"/>
          <pc:sldLayoutMkLst>
            <pc:docMk/>
            <pc:sldMasterMk cId="1044624086" sldId="2147483769"/>
            <pc:sldLayoutMk cId="1862461831" sldId="214748378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437" v="66" actId="2696"/>
          <pc:sldLayoutMkLst>
            <pc:docMk/>
            <pc:sldMasterMk cId="1044624086" sldId="2147483769"/>
            <pc:sldLayoutMk cId="2074611138" sldId="214748378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626" v="67" actId="2696"/>
          <pc:sldLayoutMkLst>
            <pc:docMk/>
            <pc:sldMasterMk cId="1044624086" sldId="2147483769"/>
            <pc:sldLayoutMk cId="1299388820" sldId="214748378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7.780" v="68" actId="2696"/>
          <pc:sldLayoutMkLst>
            <pc:docMk/>
            <pc:sldMasterMk cId="1044624086" sldId="2147483769"/>
            <pc:sldLayoutMk cId="456434245" sldId="214748378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002" v="69" actId="2696"/>
          <pc:sldLayoutMkLst>
            <pc:docMk/>
            <pc:sldMasterMk cId="1044624086" sldId="2147483769"/>
            <pc:sldLayoutMk cId="1033130360" sldId="214748379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173" v="70" actId="2696"/>
          <pc:sldLayoutMkLst>
            <pc:docMk/>
            <pc:sldMasterMk cId="1044624086" sldId="2147483769"/>
            <pc:sldLayoutMk cId="2523281139" sldId="214748379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332" v="71" actId="2696"/>
          <pc:sldLayoutMkLst>
            <pc:docMk/>
            <pc:sldMasterMk cId="1044624086" sldId="2147483769"/>
            <pc:sldLayoutMk cId="1619381437" sldId="214748379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521" v="72" actId="2696"/>
          <pc:sldLayoutMkLst>
            <pc:docMk/>
            <pc:sldMasterMk cId="1044624086" sldId="2147483769"/>
            <pc:sldLayoutMk cId="2152754166" sldId="214748379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711" v="73" actId="2696"/>
          <pc:sldLayoutMkLst>
            <pc:docMk/>
            <pc:sldMasterMk cId="1044624086" sldId="2147483769"/>
            <pc:sldLayoutMk cId="375590005" sldId="2147483794"/>
          </pc:sldLayoutMkLst>
        </pc:sldLayoutChg>
        <pc:sldLayoutChg chg="add del">
          <pc:chgData name="Sibal-Valdez, Jessica Anne" userId="94b097dd-be1a-4964-a6cb-fa7089dac6bb" providerId="ADAL" clId="{9E07FCB6-A977-42F9-B9F5-1CE03EB4661E}" dt="2024-08-07T03:28:02.076" v="75" actId="2696"/>
          <pc:sldLayoutMkLst>
            <pc:docMk/>
            <pc:sldMasterMk cId="1044624086" sldId="2147483769"/>
            <pc:sldLayoutMk cId="2608415464" sldId="214748379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021" v="76" actId="2696"/>
          <pc:sldLayoutMkLst>
            <pc:docMk/>
            <pc:sldMasterMk cId="1044624086" sldId="2147483769"/>
            <pc:sldLayoutMk cId="1324877583" sldId="214748379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226" v="77" actId="2696"/>
          <pc:sldLayoutMkLst>
            <pc:docMk/>
            <pc:sldMasterMk cId="1044624086" sldId="2147483769"/>
            <pc:sldLayoutMk cId="3522943535" sldId="214748380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390" v="78" actId="2696"/>
          <pc:sldLayoutMkLst>
            <pc:docMk/>
            <pc:sldMasterMk cId="1044624086" sldId="2147483769"/>
            <pc:sldLayoutMk cId="4123616769" sldId="2147483801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8.066" v="81" actId="2696"/>
        <pc:sldMasterMkLst>
          <pc:docMk/>
          <pc:sldMasterMk cId="1759709424" sldId="2147483803"/>
        </pc:sldMasterMkLst>
        <pc:sldLayoutChg chg="del">
          <pc:chgData name="Sibal-Valdez, Jessica Anne" userId="94b097dd-be1a-4964-a6cb-fa7089dac6bb" providerId="ADAL" clId="{9E07FCB6-A977-42F9-B9F5-1CE03EB4661E}" dt="2024-08-07T03:28:06.993" v="79" actId="2696"/>
          <pc:sldLayoutMkLst>
            <pc:docMk/>
            <pc:sldMasterMk cId="1759709424" sldId="2147483803"/>
            <pc:sldLayoutMk cId="940372103" sldId="214748380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7.216" v="80" actId="2696"/>
          <pc:sldLayoutMkLst>
            <pc:docMk/>
            <pc:sldMasterMk cId="1759709424" sldId="2147483803"/>
            <pc:sldLayoutMk cId="3660518826" sldId="214748380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8.066" v="81" actId="2696"/>
          <pc:sldLayoutMkLst>
            <pc:docMk/>
            <pc:sldMasterMk cId="1759709424" sldId="2147483803"/>
            <pc:sldLayoutMk cId="2834939971" sldId="2147483807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9.721" v="84" actId="2696"/>
        <pc:sldMasterMkLst>
          <pc:docMk/>
          <pc:sldMasterMk cId="2878334193" sldId="2147483810"/>
        </pc:sldMasterMkLst>
        <pc:sldLayoutChg chg="del">
          <pc:chgData name="Sibal-Valdez, Jessica Anne" userId="94b097dd-be1a-4964-a6cb-fa7089dac6bb" providerId="ADAL" clId="{9E07FCB6-A977-42F9-B9F5-1CE03EB4661E}" dt="2024-08-07T03:28:09.327" v="82" actId="2696"/>
          <pc:sldLayoutMkLst>
            <pc:docMk/>
            <pc:sldMasterMk cId="2878334193" sldId="2147483810"/>
            <pc:sldLayoutMk cId="4105585686" sldId="214748381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691" v="83" actId="2696"/>
          <pc:sldLayoutMkLst>
            <pc:docMk/>
            <pc:sldMasterMk cId="2878334193" sldId="2147483810"/>
            <pc:sldLayoutMk cId="1530480941" sldId="214748381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721" v="84" actId="2696"/>
          <pc:sldLayoutMkLst>
            <pc:docMk/>
            <pc:sldMasterMk cId="2878334193" sldId="2147483810"/>
            <pc:sldLayoutMk cId="3657154449" sldId="2147483813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18.116" v="90" actId="2696"/>
        <pc:sldMasterMkLst>
          <pc:docMk/>
          <pc:sldMasterMk cId="2056916821" sldId="2147483818"/>
        </pc:sldMasterMkLst>
        <pc:sldLayoutChg chg="del">
          <pc:chgData name="Sibal-Valdez, Jessica Anne" userId="94b097dd-be1a-4964-a6cb-fa7089dac6bb" providerId="ADAL" clId="{9E07FCB6-A977-42F9-B9F5-1CE03EB4661E}" dt="2024-08-07T03:28:13.532" v="87" actId="2696"/>
          <pc:sldLayoutMkLst>
            <pc:docMk/>
            <pc:sldMasterMk cId="2056916821" sldId="2147483818"/>
            <pc:sldLayoutMk cId="3176331029" sldId="214748381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702" v="88" actId="2696"/>
          <pc:sldLayoutMkLst>
            <pc:docMk/>
            <pc:sldMasterMk cId="2056916821" sldId="2147483818"/>
            <pc:sldLayoutMk cId="2066563151" sldId="214748382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699" v="85" actId="2696"/>
          <pc:sldLayoutMkLst>
            <pc:docMk/>
            <pc:sldMasterMk cId="2056916821" sldId="2147483818"/>
            <pc:sldLayoutMk cId="2309893541" sldId="21474838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905" v="86" actId="2696"/>
          <pc:sldLayoutMkLst>
            <pc:docMk/>
            <pc:sldMasterMk cId="2056916821" sldId="2147483818"/>
            <pc:sldLayoutMk cId="3526096533" sldId="214748382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905" v="89" actId="2696"/>
          <pc:sldLayoutMkLst>
            <pc:docMk/>
            <pc:sldMasterMk cId="2056916821" sldId="2147483818"/>
            <pc:sldLayoutMk cId="2271033647" sldId="214748382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8.116" v="90" actId="2696"/>
          <pc:sldLayoutMkLst>
            <pc:docMk/>
            <pc:sldMasterMk cId="2056916821" sldId="2147483818"/>
            <pc:sldLayoutMk cId="2421183220" sldId="2147483837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9T03:27:54.68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 Regular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667fdd64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667fdd64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8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60e606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660e606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660e606e8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g30660e606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25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660e606e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Google Shape;159;g30660e606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51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xmlns="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xmlns="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xmlns="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xmlns="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xmlns="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xmlns="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xmlns="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xmlns="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xmlns="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xmlns="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xmlns="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xmlns="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xmlns="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xmlns="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xmlns="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xmlns="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xmlns="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xmlns="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xmlns="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xmlns="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xmlns="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xmlns="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xmlns="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xmlns="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xmlns="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xmlns="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xmlns="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xmlns="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xmlns="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xmlns="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xmlns="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xmlns="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xmlns="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xmlns="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xmlns="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xmlns="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xmlns="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xmlns="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xmlns="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xmlns="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xmlns="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xmlns="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xmlns="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xmlns="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xmlns="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xmlns="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xmlns="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xmlns="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xmlns="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xmlns="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xmlns="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xmlns="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xmlns="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xmlns="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xmlns="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xmlns="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xmlns="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xmlns="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xmlns="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xmlns="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xmlns="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xmlns="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xmlns="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xmlns="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xmlns="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xmlns="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xmlns="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xmlns="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xmlns="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xmlns="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xmlns="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xmlns="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xmlns="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xmlns="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xmlns="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xmlns="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xmlns="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xmlns="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xmlns="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xmlns="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xmlns="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xmlns="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xmlns="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xmlns="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xmlns="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xmlns="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xmlns="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xmlns="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xmlns="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xmlns="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xmlns="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xmlns="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xmlns="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xmlns="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xmlns="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xmlns="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xmlns="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xmlns="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xmlns="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xmlns="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xmlns="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xmlns="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xmlns="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xmlns="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xmlns="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xmlns="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xmlns="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xmlns="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xmlns="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xmlns="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xmlns="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xmlns="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xmlns="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xmlns="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xmlns="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xmlns="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xmlns="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xmlns="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xmlns="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xmlns="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xmlns="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xmlns="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xmlns="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xmlns="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xmlns="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xmlns="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xmlns="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xmlns="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xmlns="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xmlns="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xmlns="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xmlns="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xmlns="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xmlns="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xmlns="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xmlns="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xmlns="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xmlns="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xmlns="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xmlns="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xmlns="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xmlns="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xmlns="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xmlns="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xmlns="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xmlns="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xmlns="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xmlns="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xmlns="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xmlns="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xmlns="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xmlns="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xmlns="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xmlns="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xmlns="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xmlns="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xmlns="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xmlns="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xmlns="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xmlns="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xmlns="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xmlns="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xmlns="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xmlns="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xmlns="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xmlns="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xmlns="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xmlns="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xmlns="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xmlns="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xmlns="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xmlns="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xmlns="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xmlns="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xmlns="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xmlns="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xmlns="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xmlns="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xmlns="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xmlns="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xmlns="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xmlns="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xmlns="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xmlns="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xmlns="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xmlns="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xmlns="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xmlns="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xmlns="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xmlns="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xmlns="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xmlns="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xmlns="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xmlns="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xmlns="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xmlns="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xmlns="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xmlns="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xmlns="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xmlns="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xmlns="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xmlns="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xmlns="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xmlns="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xmlns="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xmlns="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xmlns="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xmlns="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xmlns="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xmlns="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xmlns="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xmlns="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xmlns="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xmlns="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xmlns="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xmlns="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xmlns="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xmlns="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xmlns="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xmlns="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xmlns="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xmlns="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xmlns="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xmlns="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xmlns="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xmlns="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xmlns="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xmlns="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xmlns="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xmlns="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xmlns="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xmlns="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xmlns="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xmlns="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xmlns="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xmlns="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xmlns="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xmlns="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xmlns="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xmlns="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xmlns="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xmlns="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xmlns="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xmlns="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xmlns="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xmlns="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xmlns="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xmlns="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xmlns="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xmlns="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xmlns="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xmlns="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xmlns="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xmlns="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xmlns="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xmlns="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xmlns="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xmlns="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xmlns="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xmlns="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xmlns="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xmlns="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xmlns="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xmlns="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xmlns="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xmlns="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xmlns="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xmlns="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xmlns="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xmlns="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xmlns="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xmlns="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xmlns="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xmlns="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xmlns="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xmlns="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xmlns="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xmlns="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xmlns="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xmlns="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xmlns="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xmlns="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xmlns="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xmlns="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xmlns="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xmlns="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xmlns="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xmlns="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xmlns="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xmlns="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xmlns="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xmlns="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xmlns="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xmlns="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xmlns="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xmlns="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xmlns="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xmlns="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xmlns="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xmlns="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xmlns="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xmlns="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xmlns="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xmlns="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xmlns="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xmlns="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xmlns="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xmlns="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xmlns="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xmlns="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xmlns="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xmlns="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xmlns="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xmlns="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xmlns="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xmlns="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xmlns="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 type="tit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32000" y="2188832"/>
            <a:ext cx="5817601" cy="268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43632" y="5150000"/>
            <a:ext cx="2766803" cy="79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5pPr>
            <a:lvl6pPr marL="3657509" lvl="5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2" name="Google Shape;12;p2" descr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000" y="1266766"/>
            <a:ext cx="3838201" cy="29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5892800" y="6144086"/>
            <a:ext cx="2844800" cy="4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7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573867" y="2108800"/>
            <a:ext cx="8084000" cy="30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01" y="1266767"/>
            <a:ext cx="3838199" cy="29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828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352766" y="1725132"/>
            <a:ext cx="9486401" cy="320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19" name="Google Shape;19;p4" descr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2083" y="5645484"/>
            <a:ext cx="2818136" cy="2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892800" y="6144086"/>
            <a:ext cx="2844800" cy="4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47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92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xmlns="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6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5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6557B-1FAD-4B21-979D-AF32AE2ABE3A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189054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C2CB2-4FB2-4965-A2E7-4A3640116F06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5525D8-8C3D-4FEA-A4F3-A7048ED97C11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6643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06238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xmlns="" id="{09502030-B187-FE51-4FE0-32C86C0F52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1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8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– Full-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xmlns="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ABDFE8-15BE-4A34-B9AD-FF8BB2C4594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014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8716351-8A5C-C24E-A6A1-CACE96537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52EC77F-93A5-4A4D-8297-C65711D66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0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FA7DEB-5394-E04A-A808-328A7ED8C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DDAD29-8AA2-9B45-B910-CBD64DD61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750F743-B639-E949-94FE-40B801E321B2}"/>
              </a:ext>
            </a:extLst>
          </p:cNvPr>
          <p:cNvSpPr/>
          <p:nvPr userDrawn="1"/>
        </p:nvSpPr>
        <p:spPr>
          <a:xfrm>
            <a:off x="6740487" y="1343752"/>
            <a:ext cx="139872" cy="446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BE6852B-DA86-BD47-B022-8377D27CB737}"/>
              </a:ext>
            </a:extLst>
          </p:cNvPr>
          <p:cNvSpPr/>
          <p:nvPr userDrawn="1"/>
        </p:nvSpPr>
        <p:spPr>
          <a:xfrm>
            <a:off x="7140537" y="1345234"/>
            <a:ext cx="140012" cy="439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D11C0D0-DC27-A34A-8CEB-7CF73E1317AA}"/>
              </a:ext>
            </a:extLst>
          </p:cNvPr>
          <p:cNvSpPr/>
          <p:nvPr userDrawn="1"/>
        </p:nvSpPr>
        <p:spPr>
          <a:xfrm>
            <a:off x="7656300" y="1286162"/>
            <a:ext cx="150568" cy="446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784544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56F1F-FA65-4EEB-BDF1-3ABAA12E2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222" y="240215"/>
            <a:ext cx="10515600" cy="306635"/>
          </a:xfrm>
        </p:spPr>
        <p:txBody>
          <a:bodyPr lIns="0" tIns="0" rIns="0" bIns="0" anchor="t">
            <a:normAutofit/>
          </a:bodyPr>
          <a:lstStyle>
            <a:lvl1pPr>
              <a:defRPr sz="2400">
                <a:solidFill>
                  <a:srgbClr val="33CC33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318A67-9B80-412E-9A41-C4F91B54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7" y="6356350"/>
            <a:ext cx="2743200" cy="365125"/>
          </a:xfrm>
        </p:spPr>
        <p:txBody>
          <a:bodyPr/>
          <a:lstStyle/>
          <a:p>
            <a:fld id="{63FC6494-8DB7-494F-83AE-7187FC8A42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95E9138-10C8-4D5C-96AF-BA283019769A}"/>
              </a:ext>
            </a:extLst>
          </p:cNvPr>
          <p:cNvSpPr txBox="1"/>
          <p:nvPr userDrawn="1"/>
        </p:nvSpPr>
        <p:spPr>
          <a:xfrm>
            <a:off x="3470816" y="6629400"/>
            <a:ext cx="5250368" cy="22859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Copyright 2022 Accenture. All rights reserved. Accenture Confidential Information. Internal Use Only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4CDE97-5B21-4B58-93AF-0B6CCB281B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600260"/>
            <a:ext cx="10515600" cy="422275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1600" dirty="0" smtClean="0">
                <a:solidFill>
                  <a:srgbClr val="0070C0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2763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book/L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B9DB20E-402F-4429-B44A-BCDD110E2DF6}"/>
              </a:ext>
            </a:extLst>
          </p:cNvPr>
          <p:cNvGrpSpPr/>
          <p:nvPr userDrawn="1"/>
        </p:nvGrpSpPr>
        <p:grpSpPr>
          <a:xfrm>
            <a:off x="1" y="-4488"/>
            <a:ext cx="12191065" cy="6862488"/>
            <a:chOff x="0" y="-3366"/>
            <a:chExt cx="9143299" cy="5146866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xmlns="" id="{C6B6D226-A844-B141-A337-85FFBCFDE485}"/>
                </a:ext>
              </a:extLst>
            </p:cNvPr>
            <p:cNvSpPr/>
            <p:nvPr userDrawn="1"/>
          </p:nvSpPr>
          <p:spPr>
            <a:xfrm>
              <a:off x="0" y="-3366"/>
              <a:ext cx="9143299" cy="5146866"/>
            </a:xfrm>
            <a:prstGeom prst="rect">
              <a:avLst/>
            </a:prstGeom>
            <a:solidFill>
              <a:srgbClr val="F5F7F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  <p:sp>
          <p:nvSpPr>
            <p:cNvPr id="4" name="Rectangle">
              <a:extLst>
                <a:ext uri="{FF2B5EF4-FFF2-40B4-BE49-F238E27FC236}">
                  <a16:creationId xmlns:a16="http://schemas.microsoft.com/office/drawing/2014/main" xmlns="" id="{D989BA39-7EC6-294F-AF53-B7142E5CDB12}"/>
                </a:ext>
              </a:extLst>
            </p:cNvPr>
            <p:cNvSpPr/>
            <p:nvPr userDrawn="1"/>
          </p:nvSpPr>
          <p:spPr>
            <a:xfrm>
              <a:off x="189491" y="197168"/>
              <a:ext cx="8794630" cy="459357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</p:grpSp>
      <p:sp>
        <p:nvSpPr>
          <p:cNvPr id="6" name="Copyright Ⓒ 2018 Accenture  All rights reserved">
            <a:extLst>
              <a:ext uri="{FF2B5EF4-FFF2-40B4-BE49-F238E27FC236}">
                <a16:creationId xmlns:a16="http://schemas.microsoft.com/office/drawing/2014/main" xmlns="" id="{8CACBDDE-75CD-C644-9B17-36349A723C74}"/>
              </a:ext>
            </a:extLst>
          </p:cNvPr>
          <p:cNvSpPr txBox="1"/>
          <p:nvPr/>
        </p:nvSpPr>
        <p:spPr>
          <a:xfrm>
            <a:off x="5688980" y="6565842"/>
            <a:ext cx="232435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>
            <a:lvl1pPr algn="l" defTabSz="1828800">
              <a:defRPr sz="1600" b="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en-US" sz="800" noProof="0" dirty="0"/>
              <a:t>Copyright Ⓒ 2022 Accenture  All rights reserved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xmlns="" id="{C198B9B7-3351-804E-9791-0F86BB11B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757" y="515602"/>
            <a:ext cx="5880705" cy="182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kumimoji="0" lang="en-US" sz="1051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Medium"/>
                <a:ea typeface="Graphik Medium"/>
                <a:cs typeface="Graphik Medium"/>
                <a:sym typeface="Helvetica Neue"/>
              </a:defRPr>
            </a:lvl1pPr>
          </a:lstStyle>
          <a:p>
            <a:endParaRPr lang="en-US" noProof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xmlns="" id="{8B591B01-1140-A446-97B6-CB7450ED4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758" y="726500"/>
            <a:ext cx="11058137" cy="1201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Extralight"/>
                <a:ea typeface="Graphik Extralight"/>
                <a:cs typeface="Graphik Extralight"/>
                <a:sym typeface="Helvetica Neue"/>
              </a:defRPr>
            </a:lvl1pPr>
          </a:lstStyle>
          <a:p>
            <a:endParaRPr lang="en-US" noProof="0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xmlns="" id="{74F9075F-C7D3-C945-95B7-DC8B159B600D}"/>
              </a:ext>
            </a:extLst>
          </p:cNvPr>
          <p:cNvSpPr txBox="1"/>
          <p:nvPr userDrawn="1"/>
        </p:nvSpPr>
        <p:spPr>
          <a:xfrm>
            <a:off x="11641895" y="6555881"/>
            <a:ext cx="411480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62C197D3-294B-0846-B7D0-AC071D2CBE2F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 panose="020B0503030202060203" pitchFamily="34" charset="77"/>
                <a:ea typeface="Helvetica Neue Light"/>
                <a:cs typeface="Helvetica Neue"/>
                <a:sym typeface="Helvetica Neue"/>
              </a:rPr>
              <a:pPr marL="0" marR="0" indent="0" algn="ctr" defTabSz="4127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 panose="020B0503030202060203" pitchFamily="34" charset="77"/>
              <a:ea typeface="Helvetica Neue Light"/>
              <a:cs typeface="Helvetica Neue"/>
              <a:sym typeface="Helvetica Neue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31462AE7-3669-354B-9330-98F8761FD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914" y="6465311"/>
            <a:ext cx="733863" cy="3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74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orient="horz" pos="2938">
          <p15:clr>
            <a:srgbClr val="FBAE40"/>
          </p15:clr>
        </p15:guide>
        <p15:guide id="3" pos="269">
          <p15:clr>
            <a:srgbClr val="FBAE40"/>
          </p15:clr>
        </p15:guide>
        <p15:guide id="4" pos="5499">
          <p15:clr>
            <a:srgbClr val="FBAE40"/>
          </p15:clr>
        </p15:guide>
        <p15:guide id="5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1AFBD-8268-6E4E-B726-58CFB1605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F82312-3184-8349-A074-E375B37B5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C512A5-A4BF-F04E-9728-A4BCE2E0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56AAA-2B22-9448-A19B-5118FC26E10B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01ACDA-90AD-DF4E-B1C9-3175F6A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C3B2B-4BD8-8B4A-A487-317A7260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FC613-4EEB-CC4B-B0A4-9C18D758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98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44">
            <a:extLst>
              <a:ext uri="{FF2B5EF4-FFF2-40B4-BE49-F238E27FC236}">
                <a16:creationId xmlns:a16="http://schemas.microsoft.com/office/drawing/2014/main" xmlns="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xmlns="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xmlns="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xmlns="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xmlns="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xmlns="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xmlns="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xmlns="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xmlns="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xmlns="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xmlns="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xmlns="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xmlns="" id="{FC8AB6A1-27E9-4726-8EED-1379C2B79D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xmlns="" id="{99EB2F96-A524-4376-ABC5-3FEBABEBAA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174109FF-31FD-44DD-9BFD-B595E095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76" y="1597537"/>
            <a:ext cx="4395264" cy="3523001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7200">
                <a:solidFill>
                  <a:schemeClr val="accent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8574673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xmlns="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A67B93-5503-49C7-ADB5-EF3AECD1A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3" y="377805"/>
            <a:ext cx="11421740" cy="1565295"/>
          </a:xfrm>
        </p:spPr>
        <p:txBody>
          <a:bodyPr tIns="0" bIns="0" anchor="t">
            <a:normAutofit/>
          </a:bodyPr>
          <a:lstStyle>
            <a:lvl1pPr>
              <a:lnSpc>
                <a:spcPct val="80000"/>
              </a:lnSpc>
              <a:defRPr sz="6000" cap="none">
                <a:solidFill>
                  <a:schemeClr val="tx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4">
            <a:extLst>
              <a:ext uri="{FF2B5EF4-FFF2-40B4-BE49-F238E27FC236}">
                <a16:creationId xmlns:a16="http://schemas.microsoft.com/office/drawing/2014/main" xmlns="" id="{62554568-01B3-4431-8A8E-3067ECE43F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512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GB"/>
          </a:p>
        </p:txBody>
      </p:sp>
      <p:sp>
        <p:nvSpPr>
          <p:cNvPr id="71" name="Text Placeholder 44">
            <a:extLst>
              <a:ext uri="{FF2B5EF4-FFF2-40B4-BE49-F238E27FC236}">
                <a16:creationId xmlns:a16="http://schemas.microsoft.com/office/drawing/2014/main" xmlns="" id="{CCA78229-FDF4-4DB6-B436-CBCFEF931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57730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07</a:t>
            </a:r>
            <a:endParaRPr lang="en-GB"/>
          </a:p>
        </p:txBody>
      </p:sp>
      <p:sp>
        <p:nvSpPr>
          <p:cNvPr id="72" name="Text Placeholder 44">
            <a:extLst>
              <a:ext uri="{FF2B5EF4-FFF2-40B4-BE49-F238E27FC236}">
                <a16:creationId xmlns:a16="http://schemas.microsoft.com/office/drawing/2014/main" xmlns="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7948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08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xmlns="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8166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09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xmlns="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10</a:t>
            </a:r>
            <a:endParaRPr lang="en-GB"/>
          </a:p>
        </p:txBody>
      </p:sp>
      <p:sp>
        <p:nvSpPr>
          <p:cNvPr id="75" name="Text Placeholder 44">
            <a:extLst>
              <a:ext uri="{FF2B5EF4-FFF2-40B4-BE49-F238E27FC236}">
                <a16:creationId xmlns:a16="http://schemas.microsoft.com/office/drawing/2014/main" xmlns="" id="{D012A4F1-1A7B-4861-AAD0-9C8C48E69A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7512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6" name="Text Placeholder 44">
            <a:extLst>
              <a:ext uri="{FF2B5EF4-FFF2-40B4-BE49-F238E27FC236}">
                <a16:creationId xmlns:a16="http://schemas.microsoft.com/office/drawing/2014/main" xmlns="" id="{87432211-FA1B-4912-9E9D-1B7D1089CA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57730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xmlns="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17948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xmlns="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8166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xmlns="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xmlns="" id="{439731EE-FBBF-4749-8E58-161D1BD24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512" y="315947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xmlns="" id="{53987512-4428-45A6-9E5A-ECC62C5A784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861856" y="314370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xmlns="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17946" y="316263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xmlns="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82290" y="314686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xmlns="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314502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xmlns="" id="{02847DEE-A5F9-4C29-B154-1544212CE4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257" y="514240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xmlns="" id="{8FDB1794-F8AB-4138-AAA1-A52DD6E79A3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853601" y="512663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xmlns="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09691" y="514556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xmlns="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74035" y="512979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xmlns="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512795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xmlns="" id="{DF893CCF-7E5D-47A2-BEAA-290732009D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xmlns="" id="{82929F35-82A7-4CD0-B264-4B8953C83B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764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xmlns="" id="{2D7B9C33-7860-4A78-8365-326155D0D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xmlns="" id="{75CA6DF9-3D47-44A0-9AE6-EE81F57784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132910641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4538F56B-ECAD-430D-86B3-CA43CA930B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411000" y="1945849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xmlns="" id="{03EC794A-FC92-4AAF-AE86-050FA799F5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xmlns="" id="{31586DA7-028B-46B2-8DE5-CD490E3A72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CAD60B4-85E8-4266-A468-73C7C71B2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838034199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5">
            <a:extLst>
              <a:ext uri="{FF2B5EF4-FFF2-40B4-BE49-F238E27FC236}">
                <a16:creationId xmlns:a16="http://schemas.microsoft.com/office/drawing/2014/main" xmlns="" id="{442A75EB-71CE-4543-ADEB-9A7264CF8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3807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xmlns="" id="{BCD1C719-53DB-4DE0-999D-A83E05EEDF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803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xmlns="" id="{933372D4-A8C3-4A0E-8BC4-35430C7D44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0432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xmlns="" id="{12AE7316-6AEE-48C3-B262-F48CA4EEC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43428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xmlns="" id="{309F3C08-340B-4262-BE8D-7E0EC29922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4" name="Slide Number Placeholder 9">
            <a:extLst>
              <a:ext uri="{FF2B5EF4-FFF2-40B4-BE49-F238E27FC236}">
                <a16:creationId xmlns:a16="http://schemas.microsoft.com/office/drawing/2014/main" xmlns="" id="{D8EB1850-1114-408C-A2E4-09622ECAB1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3F77B05F-F630-4362-9489-073AAEA27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xmlns="" id="{D1F1FA6F-6B29-4B4E-AC66-C4BE76E3CE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93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E4CAE9FD-CC6F-4B12-A12B-D279A44AE3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8001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</p:spTree>
    <p:extLst>
      <p:ext uri="{BB962C8B-B14F-4D97-AF65-F5344CB8AC3E}">
        <p14:creationId xmlns:p14="http://schemas.microsoft.com/office/powerpoint/2010/main" val="1074465457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1BE77C-A095-46CD-A1E6-D35129200CF4}"/>
              </a:ext>
            </a:extLst>
          </p:cNvPr>
          <p:cNvSpPr/>
          <p:nvPr/>
        </p:nvSpPr>
        <p:spPr>
          <a:xfrm>
            <a:off x="1" y="1928174"/>
            <a:ext cx="12191998" cy="44052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xmlns="" id="{812566C2-550C-428D-9F25-97BA6ACC6D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802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xmlns="" id="{50056D35-DC61-4D0F-B0C2-B062F0DD5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5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xmlns="" id="{4F54E055-BFC8-4967-AD47-F082AF139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802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xmlns="" id="{17A9C8F1-2B45-4232-AB93-26450C46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5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xmlns="" id="{D7F2FA40-8443-415A-BCEC-57907AD7C3D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02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xmlns="" id="{4DFB22B2-7DED-4F30-9EEB-FB3AE9BC74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5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xmlns="" id="{80618C3C-6BED-4F24-8BC3-0BA6574D0A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17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xmlns="" id="{18039CC1-2EA8-4C41-979B-4D20FB680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xmlns="" id="{5A1FF5E6-3D7C-4087-AFF1-48A99E04CE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17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xmlns="" id="{BB2C9A29-68E9-4B62-8688-F3255D0DC6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xmlns="" id="{353E4163-5423-4488-93B4-72E261A04E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317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8" name="Text Placeholder 41">
            <a:extLst>
              <a:ext uri="{FF2B5EF4-FFF2-40B4-BE49-F238E27FC236}">
                <a16:creationId xmlns:a16="http://schemas.microsoft.com/office/drawing/2014/main" xmlns="" id="{EC5DB573-F8E8-4DEA-AEA6-9E4D218638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xmlns="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xmlns="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xmlns="" id="{A822CE51-5843-4191-8C13-33C560880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51052639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1BE77C-A095-46CD-A1E6-D35129200CF4}"/>
              </a:ext>
            </a:extLst>
          </p:cNvPr>
          <p:cNvSpPr/>
          <p:nvPr/>
        </p:nvSpPr>
        <p:spPr>
          <a:xfrm>
            <a:off x="1" y="1754996"/>
            <a:ext cx="12191998" cy="45784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xmlns="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xmlns="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xmlns="" id="{FFD4091F-4540-47D0-9D89-6BCB0291E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xmlns="" id="{53346DC2-FD7B-49C4-8AAB-B359175B7B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xmlns="" id="{AC42A312-9979-4A01-9158-57CD4C8CA3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1000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xmlns="" id="{E6AD4056-7137-4DCF-A115-E508E36FD57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0999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xmlns="" id="{C209F1A0-3F27-4F19-87B3-B17D5D0FF7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03436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xmlns="" id="{8FD5C041-A388-41EA-ABD7-248D2E8C55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435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xmlns="" id="{C81EE5FD-7567-45E7-B11B-1CDE922D19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03434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8725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59EABE65-FD93-400B-BAEB-2365B18C1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047176E6-F8F4-49FC-A12D-CEB5CA6D6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7AF73BDE-319D-4219-A5C1-DEB579218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7451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DF4D03-0BE8-4D31-82A4-F39747E4BF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7451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112886E8-E82B-4DDD-A8BC-ECFC852D3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5328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FB202F5B-10E0-4D04-965B-2D05E3CD18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328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xmlns="" id="{6B25A7F6-703D-4F00-A0EC-1566C7F2D3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xmlns="" id="{26FD1142-0F2D-45CB-946D-E52751A238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1104290A-1E04-4AF8-82EA-4BADC5747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1882765419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1">
            <a:extLst>
              <a:ext uri="{FF2B5EF4-FFF2-40B4-BE49-F238E27FC236}">
                <a16:creationId xmlns:a16="http://schemas.microsoft.com/office/drawing/2014/main" xmlns="" id="{9DFDC4DC-01F9-4BD6-BF0E-69725B783A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xmlns="" id="{24432DF7-B547-40FF-A825-45A78D2CB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xmlns="" id="{233FEC15-78F4-43A2-A63C-053354C1234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43456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xmlns="" id="{5EA5DC18-5421-48CE-8B85-A27A2B4A50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3456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xmlns="" id="{B0E58F9C-D684-471B-BFF1-044DDB7AB0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912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xmlns="" id="{4FEA6FC0-ADA0-43DC-9D26-5E114F0737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5912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xmlns="" id="{8F8EE1D1-37AE-4F77-B057-69366C587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68368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xmlns="" id="{91797188-BDCB-4CC5-BCBE-30AD9A4C45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68368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xmlns="" id="{9D5BE5DC-7FFD-494C-891B-8A475F26F4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xmlns="" id="{3A863DAF-BB89-4865-8063-7F6B6BAB45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C770A387-6C5D-4E48-960C-8587FDB8A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2733038004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eople op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xmlns="" id="{7E061C87-E253-4832-BFB5-F70B539C6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889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xmlns="" id="{9A86D32D-DCCA-FB41-AD6B-6114273CE67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5262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xmlns="" id="{B3FA79AB-3280-3942-8811-1F447CF932F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82635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xmlns="" id="{F226A25B-26CF-1C41-961E-12B3F363E00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50007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06B7DA53-39E1-40DB-8E3D-AC55EE3B9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xmlns="" id="{29D22D92-75BB-4297-B843-557296E6CB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xmlns="" id="{E4BED6B8-7C00-4120-ABBA-D82093551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xmlns="" id="{7E68CA9F-EC78-418D-9A6B-0239F68A44B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9295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xmlns="" id="{9FBF1373-D4D2-4CA6-A203-BB25B6AE23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56667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xmlns="" id="{E87B3F04-4595-45EE-8C80-2D66D058FF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039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xmlns="" id="{FAFD4B38-A351-4DBA-B2B5-067F273948E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1412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3040367859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:a16="http://schemas.microsoft.com/office/drawing/2014/main" xmlns="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xmlns="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xmlns="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756647"/>
            <a:ext cx="11430000" cy="3404441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8" name="Text Placeholder 41">
            <a:extLst>
              <a:ext uri="{FF2B5EF4-FFF2-40B4-BE49-F238E27FC236}">
                <a16:creationId xmlns:a16="http://schemas.microsoft.com/office/drawing/2014/main" xmlns="" id="{675CFBC7-8550-4627-B678-91E938DCAA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00" y="1943955"/>
            <a:ext cx="11430000" cy="631158"/>
          </a:xfr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31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xmlns="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xmlns="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:a16="http://schemas.microsoft.com/office/drawing/2014/main" xmlns="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xmlns="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xmlns="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364265"/>
            <a:ext cx="11430000" cy="4796823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722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op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90008FD0-AD04-4958-83B5-7F755546E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021" y="1162878"/>
            <a:ext cx="8318714" cy="3761961"/>
          </a:xfrm>
        </p:spPr>
        <p:txBody>
          <a:bodyPr tIns="0" bIns="0" anchor="b">
            <a:normAutofit/>
          </a:bodyPr>
          <a:lstStyle>
            <a:lvl1pPr algn="l">
              <a:lnSpc>
                <a:spcPct val="75000"/>
              </a:lnSpc>
              <a:defRPr sz="8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Section</a:t>
            </a:r>
            <a:br>
              <a:rPr lang="en-US"/>
            </a:br>
            <a:r>
              <a:rPr lang="en-US"/>
              <a:t>Divider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7A752BD-0233-480F-B3CC-46DD91E932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020" y="5034169"/>
            <a:ext cx="8318713" cy="1328521"/>
          </a:xfrm>
        </p:spPr>
        <p:txBody>
          <a:bodyPr tIns="0" bIns="0" anchor="t">
            <a:normAutofit/>
          </a:bodyPr>
          <a:lstStyle>
            <a:lvl1pPr algn="l">
              <a:lnSpc>
                <a:spcPct val="90000"/>
              </a:lnSpc>
              <a:defRPr sz="2400" b="0" cap="none">
                <a:solidFill>
                  <a:schemeClr val="bg1"/>
                </a:solidFill>
                <a:latin typeface="+mn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2439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BC0154-8F01-45CA-849D-34E3AE00CF0F}"/>
              </a:ext>
            </a:extLst>
          </p:cNvPr>
          <p:cNvGrpSpPr>
            <a:grpSpLocks noChangeAspect="1"/>
          </p:cNvGrpSpPr>
          <p:nvPr/>
        </p:nvGrpSpPr>
        <p:grpSpPr>
          <a:xfrm>
            <a:off x="9554578" y="5833249"/>
            <a:ext cx="2256422" cy="605651"/>
            <a:chOff x="9638475" y="1219200"/>
            <a:chExt cx="1389888" cy="373063"/>
          </a:xfrm>
          <a:effectLst/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AE479CA-D694-4F45-BD11-38BE36BB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86BA3475-6F51-4B12-8741-D94FF036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C91AB612-3710-45D4-9355-B422D880C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03537"/>
            <a:ext cx="11430000" cy="969963"/>
          </a:xfrm>
          <a:prstGeom prst="rect">
            <a:avLst/>
          </a:prstGeom>
        </p:spPr>
        <p:txBody>
          <a:bodyPr tIns="0" bIns="0" anchor="ctr">
            <a:normAutofit/>
          </a:bodyPr>
          <a:lstStyle>
            <a:lvl1pPr algn="ctr">
              <a:lnSpc>
                <a:spcPct val="80000"/>
              </a:lnSpc>
              <a:defRPr sz="36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Insert title at 36pt, min 30pt</a:t>
            </a:r>
          </a:p>
        </p:txBody>
      </p:sp>
    </p:spTree>
    <p:extLst>
      <p:ext uri="{BB962C8B-B14F-4D97-AF65-F5344CB8AC3E}">
        <p14:creationId xmlns:p14="http://schemas.microsoft.com/office/powerpoint/2010/main" val="23753997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copyr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>
            <a:extLst>
              <a:ext uri="{FF2B5EF4-FFF2-40B4-BE49-F238E27FC236}">
                <a16:creationId xmlns:a16="http://schemas.microsoft.com/office/drawing/2014/main" xmlns="" id="{0404CCCA-4129-4663-91C0-1D86079B09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xmlns="" id="{F848CCB8-4740-4B43-BCEF-5A546C1195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6501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xmlns="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xmlns="" id="{77305F73-3F10-4781-AEC1-D21924227102}"/>
              </a:ext>
            </a:extLst>
          </p:cNvPr>
          <p:cNvSpPr txBox="1">
            <a:spLocks/>
          </p:cNvSpPr>
          <p:nvPr/>
        </p:nvSpPr>
        <p:spPr>
          <a:xfrm>
            <a:off x="355739" y="6537399"/>
            <a:ext cx="4141956" cy="161962"/>
          </a:xfrm>
          <a:prstGeom prst="rect">
            <a:avLst/>
          </a:prstGeom>
        </p:spPr>
        <p:txBody>
          <a:bodyPr vert="horz" wrap="square" lIns="0" tIns="60930" rIns="0" bIns="6093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b="0" i="0" kern="1200">
                <a:solidFill>
                  <a:schemeClr val="tx1">
                    <a:alpha val="50000"/>
                  </a:schemeClr>
                </a:solidFill>
                <a:latin typeface="Graphik Regular" panose="020B0503030202060203" pitchFamily="34" charset="77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 sz="800" dirty="0">
                <a:solidFill>
                  <a:schemeClr val="bg1">
                    <a:alpha val="50000"/>
                  </a:schemeClr>
                </a:solidFill>
              </a:rPr>
              <a:t>Copyright © 2020 Accenture. All rights reserved.</a:t>
            </a:r>
            <a:endParaRPr lang="en-AU" sz="8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296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st Master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9F3EA-AEAF-C548-BD0C-AD254597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D816B7-92BE-DC41-81A1-B94823C5B2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488" y="1219200"/>
            <a:ext cx="11510962" cy="483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4E4E6-DE9C-9B41-A230-03A839F777D8}"/>
              </a:ext>
            </a:extLst>
          </p:cNvPr>
          <p:cNvSpPr txBox="1">
            <a:spLocks/>
          </p:cNvSpPr>
          <p:nvPr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2019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7685013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xmlns="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9318202-F5EF-4F94-A2FB-2820022F3F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54226" y="6494041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xmlns="" id="{3337CFDD-6A45-4B8B-A44A-81963DA234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xmlns="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xmlns="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7.pn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Sunday, September 29, 2024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xmlns="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42" r:id="rId4"/>
    <p:sldLayoutId id="2147483733" r:id="rId5"/>
    <p:sldLayoutId id="2147483730" r:id="rId6"/>
    <p:sldLayoutId id="2147483728" r:id="rId7"/>
    <p:sldLayoutId id="2147483743" r:id="rId8"/>
    <p:sldLayoutId id="2147483744" r:id="rId9"/>
    <p:sldLayoutId id="2147483724" r:id="rId10"/>
    <p:sldLayoutId id="2147483723" r:id="rId11"/>
    <p:sldLayoutId id="2147483725" r:id="rId12"/>
    <p:sldLayoutId id="2147483673" r:id="rId13"/>
    <p:sldLayoutId id="2147483653" r:id="rId14"/>
    <p:sldLayoutId id="2147483722" r:id="rId15"/>
    <p:sldLayoutId id="2147483693" r:id="rId16"/>
    <p:sldLayoutId id="2147483701" r:id="rId17"/>
    <p:sldLayoutId id="2147483668" r:id="rId18"/>
    <p:sldLayoutId id="2147483707" r:id="rId19"/>
    <p:sldLayoutId id="2147483714" r:id="rId20"/>
    <p:sldLayoutId id="2147483657" r:id="rId21"/>
    <p:sldLayoutId id="2147483679" r:id="rId22"/>
    <p:sldLayoutId id="2147483661" r:id="rId23"/>
    <p:sldLayoutId id="2147483678" r:id="rId24"/>
    <p:sldLayoutId id="2147483663" r:id="rId25"/>
    <p:sldLayoutId id="2147483688" r:id="rId26"/>
    <p:sldLayoutId id="2147483751" r:id="rId27"/>
    <p:sldLayoutId id="2147483655" r:id="rId28"/>
    <p:sldLayoutId id="2147483727" r:id="rId29"/>
    <p:sldLayoutId id="2147483740" r:id="rId30"/>
    <p:sldLayoutId id="2147483844" r:id="rId31"/>
    <p:sldLayoutId id="2147483845" r:id="rId32"/>
    <p:sldLayoutId id="2147483846" r:id="rId33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DE1A5-7B8C-446C-B047-DEF343C830D4}" type="datetime2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xmlns="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06473"/>
            <a:ext cx="192024" cy="20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8E1FC7-2070-C6D2-9539-8A395D566A2E}"/>
              </a:ext>
            </a:extLst>
          </p:cNvPr>
          <p:cNvSpPr txBox="1"/>
          <p:nvPr userDrawn="1"/>
        </p:nvSpPr>
        <p:spPr>
          <a:xfrm>
            <a:off x="8317890" y="6204312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F91400-851B-BCD8-B484-8AD24764356F}"/>
              </a:ext>
            </a:extLst>
          </p:cNvPr>
          <p:cNvSpPr txBox="1"/>
          <p:nvPr userDrawn="1"/>
        </p:nvSpPr>
        <p:spPr>
          <a:xfrm>
            <a:off x="11430000" y="6203026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xmlns="" id="{F61F0E23-B742-F8E2-EAD8-F20E43429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199234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2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8" r:id="rId4"/>
    <p:sldLayoutId id="2147483779" r:id="rId5"/>
    <p:sldLayoutId id="2147483780" r:id="rId6"/>
    <p:sldLayoutId id="2147483795" r:id="rId7"/>
    <p:sldLayoutId id="2147483796" r:id="rId8"/>
    <p:sldLayoutId id="2147483797" r:id="rId9"/>
    <p:sldLayoutId id="2147483802" r:id="rId1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0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8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i="0" kern="1200" cap="all" spc="-150" baseline="0">
          <a:solidFill>
            <a:schemeClr val="tx1"/>
          </a:solidFill>
          <a:latin typeface="Graphik Black" panose="020B0503030202060203" pitchFamily="34" charset="77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74">
          <p15:clr>
            <a:srgbClr val="F26B43"/>
          </p15:clr>
        </p15:guide>
        <p15:guide id="10" orient="horz" pos="4246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606">
          <p15:clr>
            <a:srgbClr val="F26B43"/>
          </p15:clr>
        </p15:guide>
        <p15:guide id="16" orient="horz" pos="74">
          <p15:clr>
            <a:srgbClr val="F26B43"/>
          </p15:clr>
        </p15:guide>
        <p15:guide id="17" orient="horz" pos="4104">
          <p15:clr>
            <a:srgbClr val="F26B43"/>
          </p15:clr>
        </p15:guide>
        <p15:guide id="18" pos="710">
          <p15:clr>
            <a:srgbClr val="F26B43"/>
          </p15:clr>
        </p15:guide>
        <p15:guide id="19" orient="horz" pos="1525">
          <p15:clr>
            <a:srgbClr val="F26B43"/>
          </p15:clr>
        </p15:guide>
        <p15:guide id="20" orient="horz" pos="2636">
          <p15:clr>
            <a:srgbClr val="F26B43"/>
          </p15:clr>
        </p15:guide>
        <p15:guide id="21" orient="horz" pos="3453">
          <p15:clr>
            <a:srgbClr val="F26B43"/>
          </p15:clr>
        </p15:guide>
        <p15:guide id="22" pos="132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898D3F2-5EC6-4985-85B5-4178882B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50E54BBC-E15F-4274-9991-03B6F5BA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7" r:id="rId3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xmlns="" id="{6F6B3343-B4EF-4BC5-A753-D80C4EAD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xmlns="" id="{299A5035-44EB-4653-8F65-351427FC9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Accenture_Technology" hidden="1">
            <a:extLst>
              <a:ext uri="{FF2B5EF4-FFF2-40B4-BE49-F238E27FC236}">
                <a16:creationId xmlns:a16="http://schemas.microsoft.com/office/drawing/2014/main" xmlns="" id="{7F561B55-4A32-431D-8BA4-1A51234302A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9" name="Accenture_Strategy" hidden="1">
            <a:extLst>
              <a:ext uri="{FF2B5EF4-FFF2-40B4-BE49-F238E27FC236}">
                <a16:creationId xmlns:a16="http://schemas.microsoft.com/office/drawing/2014/main" xmlns="" id="{C33EDD26-4BAD-4452-B33F-48241F98D59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0" name="Accenture_Operations" hidden="1">
            <a:extLst>
              <a:ext uri="{FF2B5EF4-FFF2-40B4-BE49-F238E27FC236}">
                <a16:creationId xmlns:a16="http://schemas.microsoft.com/office/drawing/2014/main" xmlns="" id="{88E87CB4-5755-499D-91D5-9B8DF482A9E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28" y="6252513"/>
            <a:ext cx="1958068" cy="324500"/>
          </a:xfrm>
          <a:prstGeom prst="rect">
            <a:avLst/>
          </a:prstGeom>
        </p:spPr>
      </p:pic>
      <p:pic>
        <p:nvPicPr>
          <p:cNvPr id="11" name="Accenture_Mobility" hidden="1">
            <a:extLst>
              <a:ext uri="{FF2B5EF4-FFF2-40B4-BE49-F238E27FC236}">
                <a16:creationId xmlns:a16="http://schemas.microsoft.com/office/drawing/2014/main" xmlns="" id="{CADE9D37-50D3-4E92-9D49-2C716078D15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39423"/>
            <a:ext cx="2040630" cy="361414"/>
          </a:xfrm>
          <a:prstGeom prst="rect">
            <a:avLst/>
          </a:prstGeom>
        </p:spPr>
      </p:pic>
      <p:pic>
        <p:nvPicPr>
          <p:cNvPr id="12" name="Accenture_Interactive" hidden="1">
            <a:extLst>
              <a:ext uri="{FF2B5EF4-FFF2-40B4-BE49-F238E27FC236}">
                <a16:creationId xmlns:a16="http://schemas.microsoft.com/office/drawing/2014/main" xmlns="" id="{279B5443-5FDB-4D90-9C86-4ACF31740D6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13" name="Accenture_Analytics" hidden="1">
            <a:extLst>
              <a:ext uri="{FF2B5EF4-FFF2-40B4-BE49-F238E27FC236}">
                <a16:creationId xmlns:a16="http://schemas.microsoft.com/office/drawing/2014/main" xmlns="" id="{7E3C0033-CE00-4F44-B4DA-32082D33C83C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14" name="Accenture_Digital" hidden="1">
            <a:extLst>
              <a:ext uri="{FF2B5EF4-FFF2-40B4-BE49-F238E27FC236}">
                <a16:creationId xmlns:a16="http://schemas.microsoft.com/office/drawing/2014/main" xmlns="" id="{D9D2CA43-44F5-4DDC-AF71-4F5FDFF1B30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>
            <a:extLst>
              <a:ext uri="{FF2B5EF4-FFF2-40B4-BE49-F238E27FC236}">
                <a16:creationId xmlns:a16="http://schemas.microsoft.com/office/drawing/2014/main" xmlns="" id="{3344A5AB-F329-4B8E-8006-34B6E40B0028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3" r:id="rId18"/>
  </p:sldLayoutIdLst>
  <p:hf hdr="0" ft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comments" Target="../comments/commen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 descr="Image"/>
          <p:cNvPicPr preferRelativeResize="0"/>
          <p:nvPr/>
        </p:nvPicPr>
        <p:blipFill rotWithShape="1">
          <a:blip r:embed="rId3">
            <a:alphaModFix/>
          </a:blip>
          <a:srcRect l="4391" r="4391"/>
          <a:stretch/>
        </p:blipFill>
        <p:spPr>
          <a:xfrm>
            <a:off x="1124421" y="2544444"/>
            <a:ext cx="5918547" cy="1769112"/>
          </a:xfrm>
          <a:prstGeom prst="rect">
            <a:avLst/>
          </a:prstGeom>
          <a:noFill/>
          <a:ln>
            <a:noFill/>
          </a:ln>
          <a:effectLst>
            <a:outerShdw blurRad="25400" dist="57569" dir="5400000" rotWithShape="0">
              <a:srgbClr val="000000">
                <a:alpha val="43529"/>
              </a:srgbClr>
            </a:outerShdw>
          </a:effectLst>
        </p:spPr>
      </p:pic>
      <p:sp>
        <p:nvSpPr>
          <p:cNvPr id="139" name="Google Shape;139;p33"/>
          <p:cNvSpPr/>
          <p:nvPr/>
        </p:nvSpPr>
        <p:spPr>
          <a:xfrm>
            <a:off x="1056033" y="854895"/>
            <a:ext cx="4190135" cy="111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40" name="Google Shape;140;p33"/>
          <p:cNvPicPr preferRelativeResize="0"/>
          <p:nvPr/>
        </p:nvPicPr>
        <p:blipFill rotWithShape="1">
          <a:blip r:embed="rId4">
            <a:alphaModFix/>
          </a:blip>
          <a:srcRect t="109" b="99"/>
          <a:stretch/>
        </p:blipFill>
        <p:spPr>
          <a:xfrm>
            <a:off x="1401813" y="782542"/>
            <a:ext cx="3498571" cy="126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/>
          <p:nvPr/>
        </p:nvSpPr>
        <p:spPr>
          <a:xfrm>
            <a:off x="7619208" y="-1686"/>
            <a:ext cx="4602753" cy="68241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1134571" y="4884521"/>
            <a:ext cx="3922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28</a:t>
            </a:r>
            <a:r>
              <a:rPr lang="en-US" sz="2000" baseline="30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29</a:t>
            </a:r>
            <a:r>
              <a:rPr lang="en-US" sz="2000" baseline="30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September 2024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1134571" y="4368692"/>
            <a:ext cx="3176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State Level - Karnataka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44" name="Google Shape;144;p33" descr="Image"/>
          <p:cNvPicPr preferRelativeResize="0"/>
          <p:nvPr/>
        </p:nvPicPr>
        <p:blipFill rotWithShape="1">
          <a:blip r:embed="rId5">
            <a:alphaModFix/>
          </a:blip>
          <a:srcRect l="5756"/>
          <a:stretch/>
        </p:blipFill>
        <p:spPr>
          <a:xfrm>
            <a:off x="7629725" y="-1"/>
            <a:ext cx="484520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/>
          <p:nvPr/>
        </p:nvSpPr>
        <p:spPr>
          <a:xfrm>
            <a:off x="7625644" y="16934"/>
            <a:ext cx="4708469" cy="6824133"/>
          </a:xfrm>
          <a:prstGeom prst="rect">
            <a:avLst/>
          </a:prstGeom>
          <a:solidFill>
            <a:srgbClr val="EF7167">
              <a:alpha val="32156"/>
            </a:srgbClr>
          </a:solidFill>
          <a:ln w="25400" cap="flat" cmpd="sng">
            <a:solidFill>
              <a:srgbClr val="FFFFFF">
                <a:alpha val="3215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90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/>
        </p:nvSpPr>
        <p:spPr>
          <a:xfrm>
            <a:off x="549100" y="2188533"/>
            <a:ext cx="4754865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Team Name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Poseidon</a:t>
            </a:r>
            <a:endParaRPr sz="2400" dirty="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549100" y="3016199"/>
            <a:ext cx="6312237" cy="17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Team Members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: </a:t>
            </a:r>
            <a:r>
              <a:rPr lang="en-US" sz="2400" dirty="0" smtClean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Karthik 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A S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   Gowtham D V</a:t>
            </a:r>
          </a:p>
          <a:p>
            <a:pPr algn="ctr"/>
            <a:r>
              <a:rPr lang="en-US" sz="240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</a:t>
            </a:r>
            <a:r>
              <a:rPr lang="en-US" sz="2400" smtClean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Dakshesh 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S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    Adarsh S Naik</a:t>
            </a:r>
            <a:endParaRPr sz="2400" dirty="0">
              <a:solidFill>
                <a:srgbClr val="595959"/>
              </a:solidFill>
              <a:latin typeface="Calibri" panose="020F0502020204030204" pitchFamily="34" charset="0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835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/>
        </p:nvSpPr>
        <p:spPr>
          <a:xfrm>
            <a:off x="549100" y="2188533"/>
            <a:ext cx="9631665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Name of the Project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Eco Wardrobe: Style that Cares</a:t>
            </a:r>
          </a:p>
          <a:p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788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797" y="684889"/>
            <a:ext cx="697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Snapshot of the prototype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" y="1300442"/>
            <a:ext cx="3479615" cy="4252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39" y="1300441"/>
            <a:ext cx="3479615" cy="425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41" y="1300440"/>
            <a:ext cx="3479615" cy="42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5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881" y="1477277"/>
            <a:ext cx="8481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https://github.com/karbhat74/Bit-n-Build.git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Video Link: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https://go.screenpal.com/watch/cZQur8VSHdM</a:t>
            </a:r>
          </a:p>
        </p:txBody>
      </p:sp>
    </p:spTree>
    <p:extLst>
      <p:ext uri="{BB962C8B-B14F-4D97-AF65-F5344CB8AC3E}">
        <p14:creationId xmlns:p14="http://schemas.microsoft.com/office/powerpoint/2010/main" val="140121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ure 2022 use this templat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Layouts">
  <a:themeElements>
    <a:clrScheme name="Core Brand New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5" id="{1A1BACC9-DD50-1B40-8FF4-1BBC5A1F8987}" vid="{DF2D84E4-6560-3949-BD47-8C44662E79A6}"/>
    </a:ext>
  </a:extLst>
</a:theme>
</file>

<file path=ppt/theme/theme4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5.xml><?xml version="1.0" encoding="utf-8"?>
<a:theme xmlns:a="http://schemas.openxmlformats.org/drawingml/2006/main" name="1_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3A2E8-A24E-4685-8984-397568C8D077}">
  <ds:schemaRefs>
    <ds:schemaRef ds:uri="17c09f85-56e7-4417-b5d2-7fa4154de313"/>
    <ds:schemaRef ds:uri="f09dec34-126f-4759-b06d-a920de720c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17c09f85-56e7-4417-b5d2-7fa4154de313"/>
    <ds:schemaRef ds:uri="http://schemas.microsoft.com/office/2006/documentManagement/types"/>
    <ds:schemaRef ds:uri="f09dec34-126f-4759-b06d-a920de720ce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58</Words>
  <Application>Microsoft Office PowerPoint</Application>
  <PresentationFormat>Widescreen</PresentationFormat>
  <Paragraphs>11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7" baseType="lpstr">
      <vt:lpstr>Arial</vt:lpstr>
      <vt:lpstr>Calibri</vt:lpstr>
      <vt:lpstr>Google Sans</vt:lpstr>
      <vt:lpstr>Google Sans Medium</vt:lpstr>
      <vt:lpstr>Gotham Medium</vt:lpstr>
      <vt:lpstr>Graphik</vt:lpstr>
      <vt:lpstr>Graphik Black</vt:lpstr>
      <vt:lpstr>Graphik Extralight</vt:lpstr>
      <vt:lpstr>Graphik Medium</vt:lpstr>
      <vt:lpstr>Graphik Regular</vt:lpstr>
      <vt:lpstr>GT Sectra Fine</vt:lpstr>
      <vt:lpstr>Helvetica Neue</vt:lpstr>
      <vt:lpstr>Helvetica Neue Light</vt:lpstr>
      <vt:lpstr>Helvetica Neue Medium</vt:lpstr>
      <vt:lpstr>Roboto Light</vt:lpstr>
      <vt:lpstr>Roboto Mono Light</vt:lpstr>
      <vt:lpstr>System Font</vt:lpstr>
      <vt:lpstr>Office Theme</vt:lpstr>
      <vt:lpstr>Accenture 2022 use this template</vt:lpstr>
      <vt:lpstr>Content Layouts</vt:lpstr>
      <vt:lpstr>Titles</vt:lpstr>
      <vt:lpstr>1_Titles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Keisha Ridwan</dc:creator>
  <cp:lastModifiedBy>whynew.in</cp:lastModifiedBy>
  <cp:revision>255</cp:revision>
  <dcterms:created xsi:type="dcterms:W3CDTF">2020-08-05T08:43:32Z</dcterms:created>
  <dcterms:modified xsi:type="dcterms:W3CDTF">2024-09-29T03:35:11Z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